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 autoAdjust="0"/>
    <p:restoredTop sz="94660"/>
  </p:normalViewPr>
  <p:slideViewPr>
    <p:cSldViewPr>
      <p:cViewPr varScale="1">
        <p:scale>
          <a:sx n="51" d="100"/>
          <a:sy n="51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FEC7C2-E597-42EA-A47E-44B7715F2AA9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D1E5F9-D97C-4D1C-AD7E-3E7699F620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" y="3810000"/>
            <a:ext cx="8991600" cy="1905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Solving Quadratic inequalities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458200" cy="914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Lesson 89</a:t>
            </a:r>
            <a:endParaRPr lang="en-US" sz="7200" dirty="0"/>
          </a:p>
        </p:txBody>
      </p:sp>
      <p:pic>
        <p:nvPicPr>
          <p:cNvPr id="1028" name="Picture 4" descr="http://image.tutorvista.com/Qimages/QD/3504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44" y="0"/>
            <a:ext cx="422898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46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algebraically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-3x – 18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+ 4x &lt; 21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+ 8x + 15 </a:t>
                </a:r>
                <a:r>
                  <a:rPr lang="en-US" u="sng" dirty="0" smtClean="0"/>
                  <a:t>&gt;</a:t>
                </a:r>
                <a:r>
                  <a:rPr lang="en-US" dirty="0" smtClean="0"/>
                  <a:t> 0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77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that include quadratic inequalities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43000"/>
                <a:ext cx="8763000" cy="4937125"/>
              </a:xfrm>
            </p:spPr>
            <p:txBody>
              <a:bodyPr/>
              <a:lstStyle/>
              <a:p>
                <a:r>
                  <a:rPr lang="en-US" dirty="0" smtClean="0"/>
                  <a:t>Solve by graphing: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y </a:t>
                </a:r>
                <a:r>
                  <a:rPr lang="en-US" u="sng" dirty="0" smtClean="0"/>
                  <a:t>&gt;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+ 2x  -1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y &lt; 2x + 3</a:t>
                </a:r>
              </a:p>
              <a:p>
                <a:endParaRPr lang="en-US" dirty="0"/>
              </a:p>
              <a:p>
                <a:r>
                  <a:rPr lang="en-US" dirty="0" smtClean="0"/>
                  <a:t>Graph on the same plane and see where they overlap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Name 1 point that is a solution and 1 point that is not a solution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43000"/>
                <a:ext cx="8763000" cy="4937125"/>
              </a:xfrm>
              <a:blipFill rotWithShape="1">
                <a:blip r:embed="rId2"/>
                <a:stretch>
                  <a:fillRect l="-765" t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358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y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+ 4x + 3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y&gt; x-2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71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inequality in 2 variables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quadratic inequality in 2 variables is an inequality that can be written in the standard form of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:r>
                  <a:rPr lang="en-US" sz="5400" dirty="0" smtClean="0"/>
                  <a:t>y &lt;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 smtClean="0"/>
                  <a:t> + </a:t>
                </a:r>
                <a:r>
                  <a:rPr lang="en-US" sz="5400" dirty="0" err="1" smtClean="0"/>
                  <a:t>bx</a:t>
                </a:r>
                <a:r>
                  <a:rPr lang="en-US" sz="5400" dirty="0" smtClean="0"/>
                  <a:t> + c, </a:t>
                </a:r>
                <a:r>
                  <a:rPr lang="en-US" dirty="0" smtClean="0"/>
                  <a:t>where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 0 and &lt; can be replaced by  </a:t>
                </a:r>
                <a:r>
                  <a:rPr lang="en-US" u="sng" dirty="0" smtClean="0"/>
                  <a:t>&gt;</a:t>
                </a:r>
                <a:r>
                  <a:rPr lang="en-US" dirty="0" smtClean="0"/>
                  <a:t>,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, &gt;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quadratic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graph of a quadratic inequality divides the plane into a region that contains the solutions and a region that does not contain the solutions. The boundary is a parabola. The curve is dashed if it does not contain solutions      ( &lt;, &gt;) and solid if it does contain solutions ( </a:t>
            </a:r>
            <a:r>
              <a:rPr lang="en-US" sz="3600" u="sng" dirty="0" smtClean="0"/>
              <a:t>&lt;</a:t>
            </a:r>
            <a:r>
              <a:rPr lang="en-US" sz="3600" dirty="0" smtClean="0"/>
              <a:t>, </a:t>
            </a:r>
            <a:r>
              <a:rPr lang="en-US" sz="3600" u="sng" dirty="0" smtClean="0"/>
              <a:t>&gt;</a:t>
            </a:r>
            <a:r>
              <a:rPr lang="en-US" sz="3600" dirty="0" smtClean="0"/>
              <a:t>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33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31"/>
            <a:ext cx="8686800" cy="838200"/>
          </a:xfrm>
        </p:spPr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90600"/>
                <a:ext cx="8839200" cy="5089525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Y &gt; 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/>
                  <a:t> + 12x – 16</a:t>
                </a:r>
              </a:p>
              <a:p>
                <a:r>
                  <a:rPr lang="en-US" sz="2400" dirty="0" smtClean="0"/>
                  <a:t>1) graph y= </a:t>
                </a:r>
                <a:r>
                  <a:rPr lang="en-US" sz="2400" dirty="0"/>
                  <a:t>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+ 12x – 16</a:t>
                </a:r>
              </a:p>
              <a:p>
                <a:r>
                  <a:rPr lang="en-US" sz="2400" dirty="0" smtClean="0"/>
                  <a:t>2) find the vertex and its x-coordinate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)</a:t>
                </a:r>
              </a:p>
              <a:p>
                <a:r>
                  <a:rPr lang="en-US" sz="2400" dirty="0" smtClean="0"/>
                  <a:t>3) find the y-coordinate by substituting the x value into the equation</a:t>
                </a:r>
              </a:p>
              <a:p>
                <a:r>
                  <a:rPr lang="en-US" sz="2400" dirty="0" smtClean="0"/>
                  <a:t>4) plot the vertex</a:t>
                </a:r>
              </a:p>
              <a:p>
                <a:r>
                  <a:rPr lang="en-US" sz="2400" dirty="0" smtClean="0"/>
                  <a:t>5) plot the y-intercept</a:t>
                </a:r>
              </a:p>
              <a:p>
                <a:r>
                  <a:rPr lang="en-US" sz="2400" dirty="0" smtClean="0"/>
                  <a:t>6)find the x- intercepts ( zeros)</a:t>
                </a:r>
              </a:p>
              <a:p>
                <a:r>
                  <a:rPr lang="en-US" sz="2400" dirty="0" smtClean="0"/>
                  <a:t>7) shade above the parabola because it is &gt;</a:t>
                </a:r>
              </a:p>
              <a:p>
                <a:endParaRPr lang="en-US" sz="2400" dirty="0" smtClean="0"/>
              </a:p>
              <a:p>
                <a:endParaRPr lang="en-US" sz="18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90600"/>
                <a:ext cx="8839200" cy="5089525"/>
              </a:xfrm>
              <a:blipFill rotWithShape="1">
                <a:blip r:embed="rId2"/>
                <a:stretch>
                  <a:fillRect l="-207" t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38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6000" dirty="0" smtClean="0"/>
                  <a:t>Y </a:t>
                </a:r>
                <a:r>
                  <a:rPr lang="en-US" sz="6000" u="sng" dirty="0" smtClean="0"/>
                  <a:t>&lt;</a:t>
                </a:r>
                <a:r>
                  <a:rPr lang="en-US" sz="6000" dirty="0" smtClean="0"/>
                  <a:t>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 smtClean="0"/>
                  <a:t> - 2x - 6</a:t>
                </a:r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75" t="-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06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31"/>
            <a:ext cx="8686800" cy="838200"/>
          </a:xfrm>
        </p:spPr>
        <p:txBody>
          <a:bodyPr/>
          <a:lstStyle/>
          <a:p>
            <a:r>
              <a:rPr lang="en-US" dirty="0" smtClean="0"/>
              <a:t>Solving using a graphing calculator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839200" cy="5318125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- 3x  - 7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3</a:t>
                </a:r>
              </a:p>
              <a:p>
                <a:r>
                  <a:rPr lang="en-US" dirty="0" smtClean="0"/>
                  <a:t>Graph Y1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- 3x  - 7 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and   Y2 = 3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The solutions are those values for which the parabola is at or below the line y = 3</a:t>
                </a:r>
              </a:p>
              <a:p>
                <a:r>
                  <a:rPr lang="en-US" dirty="0" smtClean="0"/>
                  <a:t>To find these  x-values, find the points of intersection</a:t>
                </a:r>
              </a:p>
              <a:p>
                <a:r>
                  <a:rPr lang="en-US" dirty="0" smtClean="0"/>
                  <a:t>X= -2 and x= 5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so -2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x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5   use Table function to check where Y1 &lt; Y2</a:t>
                </a: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839200" cy="5318125"/>
              </a:xfrm>
              <a:blipFill rotWithShape="1">
                <a:blip r:embed="rId2"/>
                <a:stretch>
                  <a:fillRect l="-690" t="-2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95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calculator to 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+ 10x + 22 &gt; 6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+ 8x + 16 &lt; 4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- 7x + 14 </a:t>
                </a:r>
                <a:r>
                  <a:rPr lang="en-US" u="sng" dirty="0" smtClean="0"/>
                  <a:t>&gt;</a:t>
                </a:r>
                <a:r>
                  <a:rPr lang="en-US" dirty="0" smtClean="0"/>
                  <a:t> 4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41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2 points of intersection are </a:t>
            </a:r>
            <a:r>
              <a:rPr lang="en-US" sz="5400" b="1" dirty="0" smtClean="0"/>
              <a:t>critical points</a:t>
            </a:r>
            <a:r>
              <a:rPr lang="en-US" sz="5400" dirty="0" smtClean="0"/>
              <a:t>. </a:t>
            </a:r>
          </a:p>
          <a:p>
            <a:r>
              <a:rPr lang="en-US" sz="5400" dirty="0" smtClean="0"/>
              <a:t>They divide the graph into 3 regions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980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Solving quadratic inequalities Algebraically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+ x &gt; 20</a:t>
                </a:r>
              </a:p>
              <a:p>
                <a:r>
                  <a:rPr lang="en-US" dirty="0" smtClean="0"/>
                  <a:t>1) standard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+ x -20 = 0</a:t>
                </a:r>
              </a:p>
              <a:p>
                <a:r>
                  <a:rPr lang="en-US" dirty="0" smtClean="0"/>
                  <a:t>2) factor        ( x+ 5)(x-4) =0   </a:t>
                </a:r>
              </a:p>
              <a:p>
                <a:r>
                  <a:rPr lang="en-US" dirty="0" smtClean="0"/>
                  <a:t>3) x= 4, -5 are critical values</a:t>
                </a:r>
              </a:p>
              <a:p>
                <a:r>
                  <a:rPr lang="en-US" dirty="0" smtClean="0"/>
                  <a:t>4) test a point in all 3 regions  , where x&lt; -5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where-5&lt;x&lt;4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       and where   x&gt;4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the 2 “outer” regions are solutions so x&lt; -5 and x&gt;4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61" t="-2695" r="-632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05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554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Solving Quadratic inequalities</vt:lpstr>
      <vt:lpstr>Quadratic inequality in 2 variables</vt:lpstr>
      <vt:lpstr>Graphing quadratic inequalities</vt:lpstr>
      <vt:lpstr>graph</vt:lpstr>
      <vt:lpstr>graph</vt:lpstr>
      <vt:lpstr>Solving using a graphing calculator</vt:lpstr>
      <vt:lpstr>Use calculator to graph</vt:lpstr>
      <vt:lpstr>Critical points</vt:lpstr>
      <vt:lpstr>Solving quadratic inequalities Algebraically</vt:lpstr>
      <vt:lpstr>Solve algebraically</vt:lpstr>
      <vt:lpstr>Solving systems that include quadratic inequalities</vt:lpstr>
      <vt:lpstr>solve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 inequalities</dc:title>
  <dc:creator>Daunice Sargent</dc:creator>
  <cp:lastModifiedBy>Daunice Sargent</cp:lastModifiedBy>
  <cp:revision>6</cp:revision>
  <dcterms:created xsi:type="dcterms:W3CDTF">2010-12-01T16:31:47Z</dcterms:created>
  <dcterms:modified xsi:type="dcterms:W3CDTF">2010-12-01T17:12:36Z</dcterms:modified>
</cp:coreProperties>
</file>