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AD1755D-24F2-4B7C-BF64-5344F18E71F0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A8987CF-A6C3-49F6-BE52-56F9E4FF484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55D-24F2-4B7C-BF64-5344F18E71F0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7CF-A6C3-49F6-BE52-56F9E4FF4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55D-24F2-4B7C-BF64-5344F18E71F0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7CF-A6C3-49F6-BE52-56F9E4FF4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55D-24F2-4B7C-BF64-5344F18E71F0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7CF-A6C3-49F6-BE52-56F9E4FF4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55D-24F2-4B7C-BF64-5344F18E71F0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7CF-A6C3-49F6-BE52-56F9E4FF4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55D-24F2-4B7C-BF64-5344F18E71F0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7CF-A6C3-49F6-BE52-56F9E4FF48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55D-24F2-4B7C-BF64-5344F18E71F0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7CF-A6C3-49F6-BE52-56F9E4FF4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55D-24F2-4B7C-BF64-5344F18E71F0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7CF-A6C3-49F6-BE52-56F9E4FF4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55D-24F2-4B7C-BF64-5344F18E71F0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7CF-A6C3-49F6-BE52-56F9E4FF4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55D-24F2-4B7C-BF64-5344F18E71F0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7CF-A6C3-49F6-BE52-56F9E4FF484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55D-24F2-4B7C-BF64-5344F18E71F0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7CF-A6C3-49F6-BE52-56F9E4FF4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AD1755D-24F2-4B7C-BF64-5344F18E71F0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A8987CF-A6C3-49F6-BE52-56F9E4FF48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796724"/>
          </a:xfrm>
        </p:spPr>
        <p:txBody>
          <a:bodyPr/>
          <a:lstStyle/>
          <a:p>
            <a:r>
              <a:rPr lang="en-US" dirty="0" smtClean="0"/>
              <a:t>Lesson 65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1" y="3505200"/>
            <a:ext cx="3318768" cy="2176509"/>
          </a:xfrm>
        </p:spPr>
        <p:txBody>
          <a:bodyPr/>
          <a:lstStyle/>
          <a:p>
            <a:r>
              <a:rPr lang="en-US" sz="2800" b="1" dirty="0" smtClean="0"/>
              <a:t>Distinguishing types of parallelograms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22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Properties of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153400" cy="4689629"/>
          </a:xfrm>
        </p:spPr>
        <p:txBody>
          <a:bodyPr>
            <a:normAutofit/>
          </a:bodyPr>
          <a:lstStyle/>
          <a:p>
            <a:r>
              <a:rPr lang="en-US" dirty="0" smtClean="0"/>
              <a:t>1. if an angle in a parallelogram is a right </a:t>
            </a:r>
            <a:r>
              <a:rPr lang="en-US" b="1" dirty="0" smtClean="0"/>
              <a:t>angle</a:t>
            </a:r>
            <a:r>
              <a:rPr lang="en-US" dirty="0" smtClean="0"/>
              <a:t>, the parallelogram is a </a:t>
            </a:r>
            <a:r>
              <a:rPr lang="en-US" b="1" dirty="0" smtClean="0"/>
              <a:t>rectangle</a:t>
            </a:r>
          </a:p>
          <a:p>
            <a:r>
              <a:rPr lang="en-US" dirty="0" smtClean="0"/>
              <a:t>2. if </a:t>
            </a:r>
            <a:r>
              <a:rPr lang="en-US" b="1" dirty="0" smtClean="0"/>
              <a:t>consecutive sides </a:t>
            </a:r>
            <a:r>
              <a:rPr lang="en-US" dirty="0" smtClean="0"/>
              <a:t>in a parallelogram </a:t>
            </a:r>
            <a:r>
              <a:rPr lang="en-US" b="1" dirty="0" smtClean="0"/>
              <a:t>are congruent</a:t>
            </a:r>
            <a:r>
              <a:rPr lang="en-US" dirty="0" smtClean="0"/>
              <a:t>, then the parallelogram is a </a:t>
            </a:r>
            <a:r>
              <a:rPr lang="en-US" b="1" dirty="0" smtClean="0"/>
              <a:t>rhombus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diagonals</a:t>
            </a:r>
            <a:r>
              <a:rPr lang="en-US" dirty="0" smtClean="0"/>
              <a:t> of a parallelogram </a:t>
            </a:r>
            <a:r>
              <a:rPr lang="en-US" b="1" dirty="0" smtClean="0"/>
              <a:t>are congruent</a:t>
            </a:r>
            <a:r>
              <a:rPr lang="en-US" dirty="0" smtClean="0"/>
              <a:t>, then it is a </a:t>
            </a:r>
            <a:r>
              <a:rPr lang="en-US" b="1" dirty="0" smtClean="0"/>
              <a:t>rectangle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diagonals</a:t>
            </a:r>
            <a:r>
              <a:rPr lang="en-US" dirty="0" smtClean="0"/>
              <a:t> of a parallelogram </a:t>
            </a:r>
            <a:r>
              <a:rPr lang="en-US" b="1" dirty="0" smtClean="0"/>
              <a:t>are perpendicular</a:t>
            </a:r>
            <a:r>
              <a:rPr lang="en-US" dirty="0" smtClean="0"/>
              <a:t>, then it is a </a:t>
            </a:r>
            <a:r>
              <a:rPr lang="en-US" b="1" dirty="0" smtClean="0"/>
              <a:t>rhombus</a:t>
            </a:r>
          </a:p>
          <a:p>
            <a:r>
              <a:rPr lang="en-US" dirty="0" smtClean="0"/>
              <a:t>If a diagonal </a:t>
            </a:r>
            <a:r>
              <a:rPr lang="en-US" b="1" dirty="0" smtClean="0"/>
              <a:t>bisects opposite angles</a:t>
            </a:r>
            <a:r>
              <a:rPr lang="en-US" dirty="0" smtClean="0"/>
              <a:t>, then it is a </a:t>
            </a:r>
            <a:r>
              <a:rPr lang="en-US" b="1" dirty="0" smtClean="0"/>
              <a:t>rhombus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065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Lesson practice p. 432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52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88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Lesson 65</vt:lpstr>
      <vt:lpstr>Properties of parallelograms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65</dc:title>
  <dc:creator>Daunice Sargent</dc:creator>
  <cp:lastModifiedBy>Daunice Sargent</cp:lastModifiedBy>
  <cp:revision>2</cp:revision>
  <dcterms:created xsi:type="dcterms:W3CDTF">2011-04-05T16:38:07Z</dcterms:created>
  <dcterms:modified xsi:type="dcterms:W3CDTF">2011-04-05T16:51:06Z</dcterms:modified>
</cp:coreProperties>
</file>